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61" r:id="rId4"/>
    <p:sldId id="263" r:id="rId5"/>
    <p:sldId id="267" r:id="rId6"/>
    <p:sldId id="277" r:id="rId7"/>
    <p:sldId id="287" r:id="rId8"/>
    <p:sldId id="265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257" r:id="rId17"/>
    <p:sldId id="258" r:id="rId18"/>
    <p:sldId id="289" r:id="rId19"/>
    <p:sldId id="325" r:id="rId20"/>
    <p:sldId id="340" r:id="rId21"/>
    <p:sldId id="342" r:id="rId22"/>
    <p:sldId id="34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4FE99-DFF2-4148-81C6-C9D0A103DF04}" type="datetimeFigureOut">
              <a:rPr lang="en-US" smtClean="0"/>
              <a:pPr/>
              <a:t>11/12/2012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97CE0-1CF0-4D31-8CF8-5DA770292A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b="1" err="1"/>
              <a:t>MediaChips</a:t>
            </a:r>
            <a:r>
              <a:rPr lang="id-ID" b="1" smtClean="0"/>
              <a:t/>
            </a:r>
            <a:br>
              <a:rPr lang="id-ID" b="1" smtClean="0"/>
            </a:br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62674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47825"/>
            <a:ext cx="15240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58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793449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60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38275"/>
            <a:ext cx="65341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143000"/>
            <a:ext cx="18002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4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77900"/>
            <a:ext cx="735782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90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66800"/>
            <a:ext cx="4711700" cy="46482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"/>
            <a:ext cx="1981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9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447800"/>
            <a:ext cx="7359131" cy="39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15906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3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Facebook</a:t>
            </a:r>
            <a:endParaRPr lang="en-US" b="1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525963"/>
          </a:xfrm>
        </p:spPr>
        <p:txBody>
          <a:bodyPr/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90800"/>
            <a:ext cx="46101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01955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Twitter</a:t>
            </a:r>
            <a:endParaRPr lang="en-US" b="1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 descr="Screen Shot 2012-03-01 at 10.31.46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6328525" cy="273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7" name="Picture 6" descr="Screen Shot 2012-03-02 at 2.41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65252"/>
            <a:ext cx="4300539" cy="387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Objective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/>
              <a:t>Menciptakan </a:t>
            </a:r>
            <a:r>
              <a:rPr lang="id-ID" i="1" smtClean="0"/>
              <a:t>awareness</a:t>
            </a:r>
            <a:r>
              <a:rPr lang="id-ID" smtClean="0"/>
              <a:t> secara </a:t>
            </a:r>
            <a:r>
              <a:rPr lang="id-ID" smtClean="0"/>
              <a:t>digital</a:t>
            </a:r>
            <a:endParaRPr lang="en-US" smtClean="0"/>
          </a:p>
          <a:p>
            <a:r>
              <a:rPr lang="id-ID" smtClean="0"/>
              <a:t>Menggambarkan </a:t>
            </a:r>
            <a:r>
              <a:rPr lang="id-ID" smtClean="0"/>
              <a:t>keunggulan </a:t>
            </a:r>
            <a:r>
              <a:rPr lang="id-ID" smtClean="0"/>
              <a:t>layanan.</a:t>
            </a:r>
            <a:endParaRPr lang="id-ID" smtClean="0"/>
          </a:p>
          <a:p>
            <a:r>
              <a:rPr lang="id-ID" smtClean="0"/>
              <a:t>Membangun kepercayaan dan loyalitas konsumen melalui konten </a:t>
            </a:r>
            <a:r>
              <a:rPr lang="id-ID" i="1" smtClean="0"/>
              <a:t>digital channel </a:t>
            </a:r>
            <a:r>
              <a:rPr lang="id-ID" smtClean="0"/>
              <a:t>yang mampu menambah </a:t>
            </a:r>
            <a:r>
              <a:rPr lang="id-ID" smtClean="0"/>
              <a:t>pengetahuan.</a:t>
            </a:r>
            <a:endParaRPr lang="id-ID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In </a:t>
            </a:r>
            <a:r>
              <a:rPr lang="id-ID" b="1" smtClean="0"/>
              <a:t>Games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587500" y="1752600"/>
            <a:ext cx="5943600" cy="4495800"/>
            <a:chOff x="1600200" y="2209800"/>
            <a:chExt cx="5943600" cy="4495800"/>
          </a:xfrm>
        </p:grpSpPr>
        <p:pic>
          <p:nvPicPr>
            <p:cNvPr id="4" name="Picture 3" descr="Electronic City - Geje Games 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209800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Electronic City - Geje Games 0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4" y="2209800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 descr="Electronic City - Geje Games 0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00" y="4520184"/>
              <a:ext cx="2916936" cy="2185416"/>
            </a:xfrm>
            <a:prstGeom prst="rect">
              <a:avLst/>
            </a:prstGeom>
            <a:effectLst>
              <a:outerShdw dist="1270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Global Internet Use</a:t>
            </a:r>
            <a:endParaRPr lang="en-US" b="1"/>
          </a:p>
        </p:txBody>
      </p:sp>
      <p:pic>
        <p:nvPicPr>
          <p:cNvPr id="4" name="Content Placeholder 3" descr="Internet Insight -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143000"/>
            <a:ext cx="2423160" cy="2628900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Internet Insight -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771900"/>
            <a:ext cx="2423160" cy="26289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nternet Insight -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3848100"/>
            <a:ext cx="2423160" cy="24003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Internet Insight - 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3962400"/>
            <a:ext cx="2423160" cy="21991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Internet Insight - 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8840" y="1382268"/>
            <a:ext cx="2423160" cy="2203704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nternet Insight - 0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1257300"/>
            <a:ext cx="2423160" cy="240030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AH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yari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E:\KERJAAN\katy perry1.jpg"/>
          <p:cNvPicPr>
            <a:picLocks noChangeAspect="1" noChangeArrowheads="1"/>
          </p:cNvPicPr>
          <p:nvPr/>
        </p:nvPicPr>
        <p:blipFill>
          <a:blip r:embed="rId2"/>
          <a:srcRect b="37634"/>
          <a:stretch>
            <a:fillRect/>
          </a:stretch>
        </p:blipFill>
        <p:spPr bwMode="auto">
          <a:xfrm>
            <a:off x="2051050" y="1049338"/>
            <a:ext cx="5462588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2-02-29 at 3.38.03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904875"/>
            <a:ext cx="5592762" cy="55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03-01 at 11.45.43 A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1481138"/>
            <a:ext cx="5491162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creen Shot 2012-03-01 at 11.45.58 AM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3136900"/>
            <a:ext cx="8315325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Social Media Landscape</a:t>
            </a:r>
            <a:endParaRPr lang="en-US" b="1"/>
          </a:p>
        </p:txBody>
      </p:sp>
      <p:pic>
        <p:nvPicPr>
          <p:cNvPr id="15" name="Content Placeholder 14" descr="120504 - Social Media Landscape 2012 - Edi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8247"/>
          <a:stretch>
            <a:fillRect/>
          </a:stretch>
        </p:blipFill>
        <p:spPr>
          <a:xfrm>
            <a:off x="1952625" y="1447800"/>
            <a:ext cx="5238750" cy="50862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Trends</a:t>
            </a:r>
            <a:endParaRPr lang="en-US" b="1"/>
          </a:p>
        </p:txBody>
      </p:sp>
      <p:pic>
        <p:nvPicPr>
          <p:cNvPr id="4" name="Content Placeholder 3" descr="120329 - Social Media Statistics - Pinterest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7291"/>
          <a:stretch>
            <a:fillRect/>
          </a:stretch>
        </p:blipFill>
        <p:spPr>
          <a:xfrm>
            <a:off x="1397000" y="1524000"/>
            <a:ext cx="6350000" cy="4650747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Facebook</a:t>
            </a:r>
            <a:endParaRPr lang="en-US" b="1"/>
          </a:p>
        </p:txBody>
      </p:sp>
      <p:pic>
        <p:nvPicPr>
          <p:cNvPr id="6" name="Content Placeholder 5" descr="Electronic City - Facebook Users 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38250"/>
            <a:ext cx="4286250" cy="3202686"/>
          </a:xfr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5910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1238250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id-ID" b="1" smtClean="0"/>
              <a:t>Twitter</a:t>
            </a:r>
            <a:endParaRPr lang="en-US" b="1"/>
          </a:p>
        </p:txBody>
      </p:sp>
      <p:pic>
        <p:nvPicPr>
          <p:cNvPr id="4" name="Content Placeholder 3" descr="Electronic City - Twitter Users 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0144" y="1143000"/>
            <a:ext cx="8421624" cy="2633472"/>
          </a:xfrm>
        </p:spPr>
      </p:pic>
      <p:pic>
        <p:nvPicPr>
          <p:cNvPr id="5" name="Picture 4" descr="Electronic City - Twitter Users 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88" y="5715000"/>
            <a:ext cx="8412480" cy="960120"/>
          </a:xfrm>
          <a:prstGeom prst="rect">
            <a:avLst/>
          </a:prstGeom>
        </p:spPr>
      </p:pic>
      <p:pic>
        <p:nvPicPr>
          <p:cNvPr id="6" name="Picture 5" descr="Electronic City - Twitter Users 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657600"/>
            <a:ext cx="8430768" cy="206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i="1" smtClean="0"/>
              <a:t>Everyone is online, are you?</a:t>
            </a:r>
            <a:endParaRPr lang="en-US" b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Digital assests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smtClean="0"/>
              <a:t>General Insight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048000" y="963614"/>
            <a:ext cx="2959100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smtClean="0"/>
              <a:t>mediachips</a:t>
            </a:r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514600"/>
            <a:ext cx="54006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49</Words>
  <Application>Microsoft Office PowerPoint</Application>
  <PresentationFormat>On-screen Show (4:3)</PresentationFormat>
  <Paragraphs>17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MediaChips </vt:lpstr>
      <vt:lpstr>Global Internet Use</vt:lpstr>
      <vt:lpstr>Social Media Landscape</vt:lpstr>
      <vt:lpstr>Trends</vt:lpstr>
      <vt:lpstr>Facebook</vt:lpstr>
      <vt:lpstr>Twitter</vt:lpstr>
      <vt:lpstr>Everyone is online, are you?</vt:lpstr>
      <vt:lpstr>Digital assests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Facebook</vt:lpstr>
      <vt:lpstr>Twitter</vt:lpstr>
      <vt:lpstr>Objective</vt:lpstr>
      <vt:lpstr>In Games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PC</dc:creator>
  <cp:lastModifiedBy>Web2</cp:lastModifiedBy>
  <cp:revision>75</cp:revision>
  <dcterms:created xsi:type="dcterms:W3CDTF">2012-05-11T07:02:46Z</dcterms:created>
  <dcterms:modified xsi:type="dcterms:W3CDTF">2012-11-12T06:46:41Z</dcterms:modified>
</cp:coreProperties>
</file>